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0058400" cy="7772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_6784_crop.png"/>
          <p:cNvPicPr>
            <a:picLocks noChangeAspect="1"/>
          </p:cNvPicPr>
          <p:nvPr/>
        </p:nvPicPr>
        <p:blipFill>
          <a:blip r:embed="rId2"/>
          <a:srcRect l="405" r="405"/>
          <a:stretch>
            <a:fillRect/>
          </a:stretch>
        </p:blipFill>
        <p:spPr>
          <a:xfrm>
            <a:off x="-41076" y="0"/>
            <a:ext cx="10140553" cy="7772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_6785_crop.png"/>
          <p:cNvPicPr>
            <a:picLocks noChangeAspect="1"/>
          </p:cNvPicPr>
          <p:nvPr/>
        </p:nvPicPr>
        <p:blipFill>
          <a:blip r:embed="rId2"/>
          <a:srcRect l="405" r="405"/>
          <a:stretch>
            <a:fillRect/>
          </a:stretch>
        </p:blipFill>
        <p:spPr>
          <a:xfrm>
            <a:off x="-41076" y="0"/>
            <a:ext cx="10140553" cy="7772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_6786_crop.png"/>
          <p:cNvPicPr>
            <a:picLocks noChangeAspect="1"/>
          </p:cNvPicPr>
          <p:nvPr/>
        </p:nvPicPr>
        <p:blipFill>
          <a:blip r:embed="rId2"/>
          <a:srcRect l="405" r="405"/>
          <a:stretch>
            <a:fillRect/>
          </a:stretch>
        </p:blipFill>
        <p:spPr>
          <a:xfrm>
            <a:off x="-41076" y="0"/>
            <a:ext cx="10140553" cy="7772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_6787_crop.png"/>
          <p:cNvPicPr>
            <a:picLocks noChangeAspect="1"/>
          </p:cNvPicPr>
          <p:nvPr/>
        </p:nvPicPr>
        <p:blipFill>
          <a:blip r:embed="rId2"/>
          <a:srcRect l="405" r="405"/>
          <a:stretch>
            <a:fillRect/>
          </a:stretch>
        </p:blipFill>
        <p:spPr>
          <a:xfrm>
            <a:off x="-41076" y="0"/>
            <a:ext cx="10140553" cy="7772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_6788_crop.png"/>
          <p:cNvPicPr>
            <a:picLocks noChangeAspect="1"/>
          </p:cNvPicPr>
          <p:nvPr/>
        </p:nvPicPr>
        <p:blipFill>
          <a:blip r:embed="rId2"/>
          <a:srcRect l="405" r="405"/>
          <a:stretch>
            <a:fillRect/>
          </a:stretch>
        </p:blipFill>
        <p:spPr>
          <a:xfrm>
            <a:off x="-41076" y="0"/>
            <a:ext cx="10140553" cy="7772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_6789_crop.png"/>
          <p:cNvPicPr>
            <a:picLocks noChangeAspect="1"/>
          </p:cNvPicPr>
          <p:nvPr/>
        </p:nvPicPr>
        <p:blipFill>
          <a:blip r:embed="rId2"/>
          <a:srcRect l="405" r="405"/>
          <a:stretch>
            <a:fillRect/>
          </a:stretch>
        </p:blipFill>
        <p:spPr>
          <a:xfrm>
            <a:off x="-41076" y="0"/>
            <a:ext cx="10140553" cy="7772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